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2" r:id="rId5"/>
    <p:sldId id="261" r:id="rId6"/>
    <p:sldId id="263" r:id="rId7"/>
    <p:sldId id="258" r:id="rId8"/>
    <p:sldId id="259" r:id="rId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A44FFD-6D7C-454A-9AA4-DB2BC4D21EC6}" v="1" dt="2021-05-30T17:17:59.1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 Schepens" userId="c0e5c4c3-1aa7-4169-8117-7c103b4b1e46" providerId="ADAL" clId="{E8A44FFD-6D7C-454A-9AA4-DB2BC4D21EC6}"/>
    <pc:docChg chg="undo custSel modSld">
      <pc:chgData name="Nico Schepens" userId="c0e5c4c3-1aa7-4169-8117-7c103b4b1e46" providerId="ADAL" clId="{E8A44FFD-6D7C-454A-9AA4-DB2BC4D21EC6}" dt="2021-05-30T17:18:42.970" v="23" actId="14100"/>
      <pc:docMkLst>
        <pc:docMk/>
      </pc:docMkLst>
      <pc:sldChg chg="addSp delSp modSp mod setBg setClrOvrMap">
        <pc:chgData name="Nico Schepens" userId="c0e5c4c3-1aa7-4169-8117-7c103b4b1e46" providerId="ADAL" clId="{E8A44FFD-6D7C-454A-9AA4-DB2BC4D21EC6}" dt="2021-05-30T17:18:42.970" v="23" actId="14100"/>
        <pc:sldMkLst>
          <pc:docMk/>
          <pc:sldMk cId="3003502452" sldId="257"/>
        </pc:sldMkLst>
        <pc:spChg chg="mod ord">
          <ac:chgData name="Nico Schepens" userId="c0e5c4c3-1aa7-4169-8117-7c103b4b1e46" providerId="ADAL" clId="{E8A44FFD-6D7C-454A-9AA4-DB2BC4D21EC6}" dt="2021-05-30T17:18:27.638" v="19" actId="26606"/>
          <ac:spMkLst>
            <pc:docMk/>
            <pc:sldMk cId="3003502452" sldId="257"/>
            <ac:spMk id="2" creationId="{A1C93588-FB05-47A4-A0E8-795342653F05}"/>
          </ac:spMkLst>
        </pc:spChg>
        <pc:spChg chg="del">
          <ac:chgData name="Nico Schepens" userId="c0e5c4c3-1aa7-4169-8117-7c103b4b1e46" providerId="ADAL" clId="{E8A44FFD-6D7C-454A-9AA4-DB2BC4D21EC6}" dt="2021-05-30T17:17:59.130" v="0"/>
          <ac:spMkLst>
            <pc:docMk/>
            <pc:sldMk cId="3003502452" sldId="257"/>
            <ac:spMk id="3" creationId="{502AC908-F35E-42AD-A1BF-E7109A5B5956}"/>
          </ac:spMkLst>
        </pc:spChg>
        <pc:spChg chg="add del">
          <ac:chgData name="Nico Schepens" userId="c0e5c4c3-1aa7-4169-8117-7c103b4b1e46" providerId="ADAL" clId="{E8A44FFD-6D7C-454A-9AA4-DB2BC4D21EC6}" dt="2021-05-30T17:18:05.879" v="4" actId="26606"/>
          <ac:spMkLst>
            <pc:docMk/>
            <pc:sldMk cId="3003502452" sldId="257"/>
            <ac:spMk id="9" creationId="{F403D43D-311D-4FAC-85D0-D11B2CE2454F}"/>
          </ac:spMkLst>
        </pc:spChg>
        <pc:spChg chg="add del">
          <ac:chgData name="Nico Schepens" userId="c0e5c4c3-1aa7-4169-8117-7c103b4b1e46" providerId="ADAL" clId="{E8A44FFD-6D7C-454A-9AA4-DB2BC4D21EC6}" dt="2021-05-30T17:18:02.910" v="2" actId="26606"/>
          <ac:spMkLst>
            <pc:docMk/>
            <pc:sldMk cId="3003502452" sldId="257"/>
            <ac:spMk id="10" creationId="{DA381740-063A-41A4-836D-85D14980EEF0}"/>
          </ac:spMkLst>
        </pc:spChg>
        <pc:spChg chg="add del">
          <ac:chgData name="Nico Schepens" userId="c0e5c4c3-1aa7-4169-8117-7c103b4b1e46" providerId="ADAL" clId="{E8A44FFD-6D7C-454A-9AA4-DB2BC4D21EC6}" dt="2021-05-30T17:18:02.910" v="2" actId="26606"/>
          <ac:spMkLst>
            <pc:docMk/>
            <pc:sldMk cId="3003502452" sldId="257"/>
            <ac:spMk id="12" creationId="{657F69E0-C4B0-4BEC-A689-4F8D877F05D4}"/>
          </ac:spMkLst>
        </pc:spChg>
        <pc:spChg chg="add del">
          <ac:chgData name="Nico Schepens" userId="c0e5c4c3-1aa7-4169-8117-7c103b4b1e46" providerId="ADAL" clId="{E8A44FFD-6D7C-454A-9AA4-DB2BC4D21EC6}" dt="2021-05-30T17:18:02.910" v="2" actId="26606"/>
          <ac:spMkLst>
            <pc:docMk/>
            <pc:sldMk cId="3003502452" sldId="257"/>
            <ac:spMk id="14" creationId="{8F51725E-A483-43B2-A6F2-C44F502FE033}"/>
          </ac:spMkLst>
        </pc:spChg>
        <pc:spChg chg="add del">
          <ac:chgData name="Nico Schepens" userId="c0e5c4c3-1aa7-4169-8117-7c103b4b1e46" providerId="ADAL" clId="{E8A44FFD-6D7C-454A-9AA4-DB2BC4D21EC6}" dt="2021-05-30T17:18:02.910" v="2" actId="26606"/>
          <ac:spMkLst>
            <pc:docMk/>
            <pc:sldMk cId="3003502452" sldId="257"/>
            <ac:spMk id="16" creationId="{9F6380B4-6A1C-481E-8408-B4E6C75B9B81}"/>
          </ac:spMkLst>
        </pc:spChg>
        <pc:spChg chg="add del">
          <ac:chgData name="Nico Schepens" userId="c0e5c4c3-1aa7-4169-8117-7c103b4b1e46" providerId="ADAL" clId="{E8A44FFD-6D7C-454A-9AA4-DB2BC4D21EC6}" dt="2021-05-30T17:18:05.879" v="4" actId="26606"/>
          <ac:spMkLst>
            <pc:docMk/>
            <pc:sldMk cId="3003502452" sldId="257"/>
            <ac:spMk id="18" creationId="{743AA782-23D1-4521-8CAD-47662984AA08}"/>
          </ac:spMkLst>
        </pc:spChg>
        <pc:spChg chg="add del">
          <ac:chgData name="Nico Schepens" userId="c0e5c4c3-1aa7-4169-8117-7c103b4b1e46" providerId="ADAL" clId="{E8A44FFD-6D7C-454A-9AA4-DB2BC4D21EC6}" dt="2021-05-30T17:18:05.879" v="4" actId="26606"/>
          <ac:spMkLst>
            <pc:docMk/>
            <pc:sldMk cId="3003502452" sldId="257"/>
            <ac:spMk id="19" creationId="{3CE8AF5E-D374-4CF1-90CC-35CF73B81C3E}"/>
          </ac:spMkLst>
        </pc:spChg>
        <pc:spChg chg="add del">
          <ac:chgData name="Nico Schepens" userId="c0e5c4c3-1aa7-4169-8117-7c103b4b1e46" providerId="ADAL" clId="{E8A44FFD-6D7C-454A-9AA4-DB2BC4D21EC6}" dt="2021-05-30T17:18:14.753" v="15" actId="26606"/>
          <ac:spMkLst>
            <pc:docMk/>
            <pc:sldMk cId="3003502452" sldId="257"/>
            <ac:spMk id="22" creationId="{1A9F7B4E-B03D-4F64-BE33-00D074458D45}"/>
          </ac:spMkLst>
        </pc:spChg>
        <pc:spChg chg="add del">
          <ac:chgData name="Nico Schepens" userId="c0e5c4c3-1aa7-4169-8117-7c103b4b1e46" providerId="ADAL" clId="{E8A44FFD-6D7C-454A-9AA4-DB2BC4D21EC6}" dt="2021-05-30T17:18:14.753" v="15" actId="26606"/>
          <ac:spMkLst>
            <pc:docMk/>
            <pc:sldMk cId="3003502452" sldId="257"/>
            <ac:spMk id="23" creationId="{1CA8A97F-67F0-4D5F-A850-0C30727D1CE3}"/>
          </ac:spMkLst>
        </pc:spChg>
        <pc:spChg chg="add del">
          <ac:chgData name="Nico Schepens" userId="c0e5c4c3-1aa7-4169-8117-7c103b4b1e46" providerId="ADAL" clId="{E8A44FFD-6D7C-454A-9AA4-DB2BC4D21EC6}" dt="2021-05-30T17:18:14.753" v="15" actId="26606"/>
          <ac:spMkLst>
            <pc:docMk/>
            <pc:sldMk cId="3003502452" sldId="257"/>
            <ac:spMk id="24" creationId="{61C1D23D-C0C6-4C12-994E-666D75B1B9BC}"/>
          </ac:spMkLst>
        </pc:spChg>
        <pc:spChg chg="add del">
          <ac:chgData name="Nico Schepens" userId="c0e5c4c3-1aa7-4169-8117-7c103b4b1e46" providerId="ADAL" clId="{E8A44FFD-6D7C-454A-9AA4-DB2BC4D21EC6}" dt="2021-05-30T17:18:11.803" v="8" actId="26606"/>
          <ac:spMkLst>
            <pc:docMk/>
            <pc:sldMk cId="3003502452" sldId="257"/>
            <ac:spMk id="29" creationId="{DA381740-063A-41A4-836D-85D14980EEF0}"/>
          </ac:spMkLst>
        </pc:spChg>
        <pc:spChg chg="add del">
          <ac:chgData name="Nico Schepens" userId="c0e5c4c3-1aa7-4169-8117-7c103b4b1e46" providerId="ADAL" clId="{E8A44FFD-6D7C-454A-9AA4-DB2BC4D21EC6}" dt="2021-05-30T17:18:11.803" v="8" actId="26606"/>
          <ac:spMkLst>
            <pc:docMk/>
            <pc:sldMk cId="3003502452" sldId="257"/>
            <ac:spMk id="31" creationId="{678CC48C-9275-4EFA-9B84-8E818500B9C1}"/>
          </ac:spMkLst>
        </pc:spChg>
        <pc:spChg chg="add del">
          <ac:chgData name="Nico Schepens" userId="c0e5c4c3-1aa7-4169-8117-7c103b4b1e46" providerId="ADAL" clId="{E8A44FFD-6D7C-454A-9AA4-DB2BC4D21EC6}" dt="2021-05-30T17:18:11.803" v="8" actId="26606"/>
          <ac:spMkLst>
            <pc:docMk/>
            <pc:sldMk cId="3003502452" sldId="257"/>
            <ac:spMk id="33" creationId="{0A324144-E9CF-4B12-A53E-FAC0D281D8B0}"/>
          </ac:spMkLst>
        </pc:spChg>
        <pc:spChg chg="add del">
          <ac:chgData name="Nico Schepens" userId="c0e5c4c3-1aa7-4169-8117-7c103b4b1e46" providerId="ADAL" clId="{E8A44FFD-6D7C-454A-9AA4-DB2BC4D21EC6}" dt="2021-05-30T17:18:12.438" v="10" actId="26606"/>
          <ac:spMkLst>
            <pc:docMk/>
            <pc:sldMk cId="3003502452" sldId="257"/>
            <ac:spMk id="35" creationId="{45D37F4E-DDB4-456B-97E0-9937730A039F}"/>
          </ac:spMkLst>
        </pc:spChg>
        <pc:spChg chg="add del">
          <ac:chgData name="Nico Schepens" userId="c0e5c4c3-1aa7-4169-8117-7c103b4b1e46" providerId="ADAL" clId="{E8A44FFD-6D7C-454A-9AA4-DB2BC4D21EC6}" dt="2021-05-30T17:18:12.438" v="10" actId="26606"/>
          <ac:spMkLst>
            <pc:docMk/>
            <pc:sldMk cId="3003502452" sldId="257"/>
            <ac:spMk id="36" creationId="{3CE8AF5E-D374-4CF1-90CC-35CF73B81C3E}"/>
          </ac:spMkLst>
        </pc:spChg>
        <pc:spChg chg="add del">
          <ac:chgData name="Nico Schepens" userId="c0e5c4c3-1aa7-4169-8117-7c103b4b1e46" providerId="ADAL" clId="{E8A44FFD-6D7C-454A-9AA4-DB2BC4D21EC6}" dt="2021-05-30T17:18:12.438" v="10" actId="26606"/>
          <ac:spMkLst>
            <pc:docMk/>
            <pc:sldMk cId="3003502452" sldId="257"/>
            <ac:spMk id="37" creationId="{61C1D23D-C0C6-4C12-994E-666D75B1B9BC}"/>
          </ac:spMkLst>
        </pc:spChg>
        <pc:spChg chg="add del">
          <ac:chgData name="Nico Schepens" userId="c0e5c4c3-1aa7-4169-8117-7c103b4b1e46" providerId="ADAL" clId="{E8A44FFD-6D7C-454A-9AA4-DB2BC4D21EC6}" dt="2021-05-30T17:18:14.219" v="12" actId="26606"/>
          <ac:spMkLst>
            <pc:docMk/>
            <pc:sldMk cId="3003502452" sldId="257"/>
            <ac:spMk id="39" creationId="{1A9F7B4E-B03D-4F64-BE33-00D074458D45}"/>
          </ac:spMkLst>
        </pc:spChg>
        <pc:spChg chg="add del">
          <ac:chgData name="Nico Schepens" userId="c0e5c4c3-1aa7-4169-8117-7c103b4b1e46" providerId="ADAL" clId="{E8A44FFD-6D7C-454A-9AA4-DB2BC4D21EC6}" dt="2021-05-30T17:18:14.219" v="12" actId="26606"/>
          <ac:spMkLst>
            <pc:docMk/>
            <pc:sldMk cId="3003502452" sldId="257"/>
            <ac:spMk id="40" creationId="{1CA8A97F-67F0-4D5F-A850-0C30727D1CE3}"/>
          </ac:spMkLst>
        </pc:spChg>
        <pc:spChg chg="add del">
          <ac:chgData name="Nico Schepens" userId="c0e5c4c3-1aa7-4169-8117-7c103b4b1e46" providerId="ADAL" clId="{E8A44FFD-6D7C-454A-9AA4-DB2BC4D21EC6}" dt="2021-05-30T17:18:14.219" v="12" actId="26606"/>
          <ac:spMkLst>
            <pc:docMk/>
            <pc:sldMk cId="3003502452" sldId="257"/>
            <ac:spMk id="41" creationId="{61C1D23D-C0C6-4C12-994E-666D75B1B9BC}"/>
          </ac:spMkLst>
        </pc:spChg>
        <pc:spChg chg="add del">
          <ac:chgData name="Nico Schepens" userId="c0e5c4c3-1aa7-4169-8117-7c103b4b1e46" providerId="ADAL" clId="{E8A44FFD-6D7C-454A-9AA4-DB2BC4D21EC6}" dt="2021-05-30T17:18:14.663" v="14" actId="26606"/>
          <ac:spMkLst>
            <pc:docMk/>
            <pc:sldMk cId="3003502452" sldId="257"/>
            <ac:spMk id="43" creationId="{45D37F4E-DDB4-456B-97E0-9937730A039F}"/>
          </ac:spMkLst>
        </pc:spChg>
        <pc:spChg chg="add del">
          <ac:chgData name="Nico Schepens" userId="c0e5c4c3-1aa7-4169-8117-7c103b4b1e46" providerId="ADAL" clId="{E8A44FFD-6D7C-454A-9AA4-DB2BC4D21EC6}" dt="2021-05-30T17:18:14.663" v="14" actId="26606"/>
          <ac:spMkLst>
            <pc:docMk/>
            <pc:sldMk cId="3003502452" sldId="257"/>
            <ac:spMk id="44" creationId="{3CE8AF5E-D374-4CF1-90CC-35CF73B81C3E}"/>
          </ac:spMkLst>
        </pc:spChg>
        <pc:spChg chg="add del">
          <ac:chgData name="Nico Schepens" userId="c0e5c4c3-1aa7-4169-8117-7c103b4b1e46" providerId="ADAL" clId="{E8A44FFD-6D7C-454A-9AA4-DB2BC4D21EC6}" dt="2021-05-30T17:18:14.663" v="14" actId="26606"/>
          <ac:spMkLst>
            <pc:docMk/>
            <pc:sldMk cId="3003502452" sldId="257"/>
            <ac:spMk id="45" creationId="{61C1D23D-C0C6-4C12-994E-666D75B1B9BC}"/>
          </ac:spMkLst>
        </pc:spChg>
        <pc:spChg chg="add del">
          <ac:chgData name="Nico Schepens" userId="c0e5c4c3-1aa7-4169-8117-7c103b4b1e46" providerId="ADAL" clId="{E8A44FFD-6D7C-454A-9AA4-DB2BC4D21EC6}" dt="2021-05-30T17:18:27.638" v="19" actId="26606"/>
          <ac:spMkLst>
            <pc:docMk/>
            <pc:sldMk cId="3003502452" sldId="257"/>
            <ac:spMk id="47" creationId="{DA381740-063A-41A4-836D-85D14980EEF0}"/>
          </ac:spMkLst>
        </pc:spChg>
        <pc:spChg chg="add del">
          <ac:chgData name="Nico Schepens" userId="c0e5c4c3-1aa7-4169-8117-7c103b4b1e46" providerId="ADAL" clId="{E8A44FFD-6D7C-454A-9AA4-DB2BC4D21EC6}" dt="2021-05-30T17:18:27.638" v="19" actId="26606"/>
          <ac:spMkLst>
            <pc:docMk/>
            <pc:sldMk cId="3003502452" sldId="257"/>
            <ac:spMk id="48" creationId="{678CC48C-9275-4EFA-9B84-8E818500B9C1}"/>
          </ac:spMkLst>
        </pc:spChg>
        <pc:spChg chg="add del">
          <ac:chgData name="Nico Schepens" userId="c0e5c4c3-1aa7-4169-8117-7c103b4b1e46" providerId="ADAL" clId="{E8A44FFD-6D7C-454A-9AA4-DB2BC4D21EC6}" dt="2021-05-30T17:18:27.638" v="19" actId="26606"/>
          <ac:spMkLst>
            <pc:docMk/>
            <pc:sldMk cId="3003502452" sldId="257"/>
            <ac:spMk id="49" creationId="{0A324144-E9CF-4B12-A53E-FAC0D281D8B0}"/>
          </ac:spMkLst>
        </pc:spChg>
        <pc:spChg chg="add">
          <ac:chgData name="Nico Schepens" userId="c0e5c4c3-1aa7-4169-8117-7c103b4b1e46" providerId="ADAL" clId="{E8A44FFD-6D7C-454A-9AA4-DB2BC4D21EC6}" dt="2021-05-30T17:18:27.638" v="19" actId="26606"/>
          <ac:spMkLst>
            <pc:docMk/>
            <pc:sldMk cId="3003502452" sldId="257"/>
            <ac:spMk id="53" creationId="{00D96FED-3710-4FB8-82FA-ED6845587612}"/>
          </ac:spMkLst>
        </pc:spChg>
        <pc:spChg chg="add del">
          <ac:chgData name="Nico Schepens" userId="c0e5c4c3-1aa7-4169-8117-7c103b4b1e46" providerId="ADAL" clId="{E8A44FFD-6D7C-454A-9AA4-DB2BC4D21EC6}" dt="2021-05-30T17:18:27.633" v="18" actId="26606"/>
          <ac:spMkLst>
            <pc:docMk/>
            <pc:sldMk cId="3003502452" sldId="257"/>
            <ac:spMk id="54" creationId="{DA381740-063A-41A4-836D-85D14980EEF0}"/>
          </ac:spMkLst>
        </pc:spChg>
        <pc:spChg chg="add del">
          <ac:chgData name="Nico Schepens" userId="c0e5c4c3-1aa7-4169-8117-7c103b4b1e46" providerId="ADAL" clId="{E8A44FFD-6D7C-454A-9AA4-DB2BC4D21EC6}" dt="2021-05-30T17:18:27.633" v="18" actId="26606"/>
          <ac:spMkLst>
            <pc:docMk/>
            <pc:sldMk cId="3003502452" sldId="257"/>
            <ac:spMk id="56" creationId="{678CC48C-9275-4EFA-9B84-8E818500B9C1}"/>
          </ac:spMkLst>
        </pc:spChg>
        <pc:spChg chg="add del">
          <ac:chgData name="Nico Schepens" userId="c0e5c4c3-1aa7-4169-8117-7c103b4b1e46" providerId="ADAL" clId="{E8A44FFD-6D7C-454A-9AA4-DB2BC4D21EC6}" dt="2021-05-30T17:18:27.633" v="18" actId="26606"/>
          <ac:spMkLst>
            <pc:docMk/>
            <pc:sldMk cId="3003502452" sldId="257"/>
            <ac:spMk id="58" creationId="{0A324144-E9CF-4B12-A53E-FAC0D281D8B0}"/>
          </ac:spMkLst>
        </pc:spChg>
        <pc:spChg chg="add">
          <ac:chgData name="Nico Schepens" userId="c0e5c4c3-1aa7-4169-8117-7c103b4b1e46" providerId="ADAL" clId="{E8A44FFD-6D7C-454A-9AA4-DB2BC4D21EC6}" dt="2021-05-30T17:18:27.638" v="19" actId="26606"/>
          <ac:spMkLst>
            <pc:docMk/>
            <pc:sldMk cId="3003502452" sldId="257"/>
            <ac:spMk id="60" creationId="{45D37F4E-DDB4-456B-97E0-9937730A039F}"/>
          </ac:spMkLst>
        </pc:spChg>
        <pc:spChg chg="add">
          <ac:chgData name="Nico Schepens" userId="c0e5c4c3-1aa7-4169-8117-7c103b4b1e46" providerId="ADAL" clId="{E8A44FFD-6D7C-454A-9AA4-DB2BC4D21EC6}" dt="2021-05-30T17:18:27.638" v="19" actId="26606"/>
          <ac:spMkLst>
            <pc:docMk/>
            <pc:sldMk cId="3003502452" sldId="257"/>
            <ac:spMk id="61" creationId="{3CE8AF5E-D374-4CF1-90CC-35CF73B81C3E}"/>
          </ac:spMkLst>
        </pc:spChg>
        <pc:picChg chg="add mod ord">
          <ac:chgData name="Nico Schepens" userId="c0e5c4c3-1aa7-4169-8117-7c103b4b1e46" providerId="ADAL" clId="{E8A44FFD-6D7C-454A-9AA4-DB2BC4D21EC6}" dt="2021-05-30T17:18:42.970" v="23" actId="14100"/>
          <ac:picMkLst>
            <pc:docMk/>
            <pc:sldMk cId="3003502452" sldId="257"/>
            <ac:picMk id="5" creationId="{C320A1E9-5F9B-43C2-9485-4CEFB2FF2572}"/>
          </ac:picMkLst>
        </pc:picChg>
        <pc:inkChg chg="add del">
          <ac:chgData name="Nico Schepens" userId="c0e5c4c3-1aa7-4169-8117-7c103b4b1e46" providerId="ADAL" clId="{E8A44FFD-6D7C-454A-9AA4-DB2BC4D21EC6}" dt="2021-05-30T17:18:05.879" v="4" actId="26606"/>
          <ac:inkMkLst>
            <pc:docMk/>
            <pc:sldMk cId="3003502452" sldId="257"/>
            <ac:inkMk id="20" creationId="{070477C5-0410-4E4F-97A1-F84C2465C187}"/>
          </ac:inkMkLst>
        </pc:inkChg>
      </pc:sldChg>
    </pc:docChg>
  </pc:docChgLst>
</pc:chgInfo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9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90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91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183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834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18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199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300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0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92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2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4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78CC48C-9275-4EFA-9B84-8E818500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4C00AEE-FAD7-4899-AB23-DB2E3C4C1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1" b="1"/>
          <a:stretch/>
        </p:blipFill>
        <p:spPr>
          <a:xfrm>
            <a:off x="-1" y="-1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324144-E9CF-4B12-A53E-FAC0D281D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5000">
                <a:schemeClr val="tx1">
                  <a:alpha val="40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051CD7-5E41-4EAC-B110-F7DE86959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" y="4553712"/>
            <a:ext cx="10908792" cy="1069848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Line Tracking car</a:t>
            </a:r>
            <a:endParaRPr lang="nl-BE" sz="6000" dirty="0">
              <a:solidFill>
                <a:schemeClr val="bg1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84E1CAA-4782-4336-8C5C-A28DA237A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5678424"/>
            <a:ext cx="10908792" cy="548640"/>
          </a:xfrm>
        </p:spPr>
        <p:txBody>
          <a:bodyPr anchor="ctr"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Nico Schepens</a:t>
            </a:r>
            <a:endParaRPr lang="nl-B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26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C93588-FB05-47A4-A0E8-795342653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 err="1"/>
              <a:t>Mijn</a:t>
            </a:r>
            <a:r>
              <a:rPr lang="en-US" sz="7200" dirty="0"/>
              <a:t> auto</a:t>
            </a:r>
          </a:p>
        </p:txBody>
      </p:sp>
      <p:sp>
        <p:nvSpPr>
          <p:cNvPr id="61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52">
            <a:extLst>
              <a:ext uri="{FF2B5EF4-FFF2-40B4-BE49-F238E27FC236}">
                <a16:creationId xmlns:a16="http://schemas.microsoft.com/office/drawing/2014/main" id="{00D96FED-3710-4FB8-82FA-ED6845587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endParaRPr lang="en-US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320A1E9-5F9B-43C2-9485-4CEFB2FF25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042" b="1"/>
          <a:stretch/>
        </p:blipFill>
        <p:spPr>
          <a:xfrm rot="5400000">
            <a:off x="5468331" y="134330"/>
            <a:ext cx="6853706" cy="659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502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29FBF33-BC8B-472E-9B65-7A430BFFA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800"/>
              <a:t>The brains</a:t>
            </a: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ijdelijke aanduiding voor inhoud 3" descr="Afbeelding met tekst, elektronica, circuit&#10;&#10;Automatisch gegenereerde beschrijving">
            <a:extLst>
              <a:ext uri="{FF2B5EF4-FFF2-40B4-BE49-F238E27FC236}">
                <a16:creationId xmlns:a16="http://schemas.microsoft.com/office/drawing/2014/main" id="{2C0413AA-1DD3-4156-BAFF-BB3B83CF77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845077"/>
            <a:ext cx="7214616" cy="514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05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CE95733-65FA-4DC6-8341-99EB7286D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/>
              <a:t>Eyes</a:t>
            </a:r>
          </a:p>
        </p:txBody>
      </p:sp>
      <p:sp>
        <p:nvSpPr>
          <p:cNvPr id="75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Module with IR detector sensor | GM electronic COM">
            <a:extLst>
              <a:ext uri="{FF2B5EF4-FFF2-40B4-BE49-F238E27FC236}">
                <a16:creationId xmlns:a16="http://schemas.microsoft.com/office/drawing/2014/main" id="{A5CBF8F3-340B-45A2-A0F9-EC190B4FED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215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2899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827AD9-96C8-4584-A8C6-984DC65F8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7200" dirty="0"/>
              <a:t>Safety</a:t>
            </a:r>
            <a:endParaRPr lang="nl-BE" sz="7200" dirty="0"/>
          </a:p>
        </p:txBody>
      </p:sp>
      <p:sp>
        <p:nvSpPr>
          <p:cNvPr id="75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5986BD4-981B-4F0B-AB33-02587A343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dirty="0"/>
              <a:t>5 </a:t>
            </a:r>
            <a:r>
              <a:rPr lang="en-US" dirty="0" err="1"/>
              <a:t>seconden</a:t>
            </a:r>
            <a:r>
              <a:rPr lang="en-US" dirty="0"/>
              <a:t> </a:t>
            </a:r>
            <a:r>
              <a:rPr lang="en-US" dirty="0" err="1"/>
              <a:t>geen</a:t>
            </a:r>
            <a:r>
              <a:rPr lang="en-US" dirty="0"/>
              <a:t> </a:t>
            </a:r>
            <a:r>
              <a:rPr lang="en-US" dirty="0" err="1"/>
              <a:t>lijn</a:t>
            </a:r>
            <a:r>
              <a:rPr lang="en-US" dirty="0"/>
              <a:t> </a:t>
            </a:r>
            <a:r>
              <a:rPr lang="en-US" dirty="0" err="1"/>
              <a:t>detecteren</a:t>
            </a:r>
            <a:r>
              <a:rPr lang="en-US" dirty="0"/>
              <a:t> = Stop</a:t>
            </a:r>
          </a:p>
          <a:p>
            <a:r>
              <a:rPr lang="en-US" dirty="0"/>
              <a:t>Ultrasonic sensor</a:t>
            </a:r>
          </a:p>
          <a:p>
            <a:endParaRPr lang="en-US" dirty="0"/>
          </a:p>
          <a:p>
            <a:endParaRPr lang="nl-BE" dirty="0"/>
          </a:p>
        </p:txBody>
      </p:sp>
      <p:pic>
        <p:nvPicPr>
          <p:cNvPr id="2052" name="Picture 4" descr="HC-SR04 Ultrasonic Distance Rangefinder/Obstacle Detection Module Blue:  Amazon.co.uk: DIY &amp; Tools">
            <a:extLst>
              <a:ext uri="{FF2B5EF4-FFF2-40B4-BE49-F238E27FC236}">
                <a16:creationId xmlns:a16="http://schemas.microsoft.com/office/drawing/2014/main" id="{9CA96506-FAC5-4FE0-B073-5C8593490F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4" r="9120" b="-1"/>
          <a:stretch/>
        </p:blipFill>
        <p:spPr bwMode="auto">
          <a:xfrm>
            <a:off x="7675658" y="2093976"/>
            <a:ext cx="3941064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0413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D1DA9AE-EB7D-4F92-B60A-A21CF401C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7200"/>
              <a:t>Indicatie</a:t>
            </a:r>
            <a:endParaRPr lang="nl-BE" sz="7200"/>
          </a:p>
        </p:txBody>
      </p:sp>
      <p:sp>
        <p:nvSpPr>
          <p:cNvPr id="7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072" y="1817073"/>
            <a:ext cx="11018520" cy="18288"/>
          </a:xfrm>
          <a:custGeom>
            <a:avLst/>
            <a:gdLst>
              <a:gd name="connsiteX0" fmla="*/ 0 w 11018520"/>
              <a:gd name="connsiteY0" fmla="*/ 0 h 18288"/>
              <a:gd name="connsiteX1" fmla="*/ 468287 w 11018520"/>
              <a:gd name="connsiteY1" fmla="*/ 0 h 18288"/>
              <a:gd name="connsiteX2" fmla="*/ 1156945 w 11018520"/>
              <a:gd name="connsiteY2" fmla="*/ 0 h 18288"/>
              <a:gd name="connsiteX3" fmla="*/ 1955787 w 11018520"/>
              <a:gd name="connsiteY3" fmla="*/ 0 h 18288"/>
              <a:gd name="connsiteX4" fmla="*/ 2313889 w 11018520"/>
              <a:gd name="connsiteY4" fmla="*/ 0 h 18288"/>
              <a:gd name="connsiteX5" fmla="*/ 2671991 w 11018520"/>
              <a:gd name="connsiteY5" fmla="*/ 0 h 18288"/>
              <a:gd name="connsiteX6" fmla="*/ 3581019 w 11018520"/>
              <a:gd name="connsiteY6" fmla="*/ 0 h 18288"/>
              <a:gd name="connsiteX7" fmla="*/ 4269677 w 11018520"/>
              <a:gd name="connsiteY7" fmla="*/ 0 h 18288"/>
              <a:gd name="connsiteX8" fmla="*/ 4627778 w 11018520"/>
              <a:gd name="connsiteY8" fmla="*/ 0 h 18288"/>
              <a:gd name="connsiteX9" fmla="*/ 5316436 w 11018520"/>
              <a:gd name="connsiteY9" fmla="*/ 0 h 18288"/>
              <a:gd name="connsiteX10" fmla="*/ 6225464 w 11018520"/>
              <a:gd name="connsiteY10" fmla="*/ 0 h 18288"/>
              <a:gd name="connsiteX11" fmla="*/ 6803936 w 11018520"/>
              <a:gd name="connsiteY11" fmla="*/ 0 h 18288"/>
              <a:gd name="connsiteX12" fmla="*/ 7382408 w 11018520"/>
              <a:gd name="connsiteY12" fmla="*/ 0 h 18288"/>
              <a:gd name="connsiteX13" fmla="*/ 8071066 w 11018520"/>
              <a:gd name="connsiteY13" fmla="*/ 0 h 18288"/>
              <a:gd name="connsiteX14" fmla="*/ 8869909 w 11018520"/>
              <a:gd name="connsiteY14" fmla="*/ 0 h 18288"/>
              <a:gd name="connsiteX15" fmla="*/ 9668751 w 11018520"/>
              <a:gd name="connsiteY15" fmla="*/ 0 h 18288"/>
              <a:gd name="connsiteX16" fmla="*/ 11018520 w 11018520"/>
              <a:gd name="connsiteY16" fmla="*/ 0 h 18288"/>
              <a:gd name="connsiteX17" fmla="*/ 11018520 w 11018520"/>
              <a:gd name="connsiteY17" fmla="*/ 18288 h 18288"/>
              <a:gd name="connsiteX18" fmla="*/ 10550233 w 11018520"/>
              <a:gd name="connsiteY18" fmla="*/ 18288 h 18288"/>
              <a:gd name="connsiteX19" fmla="*/ 9641205 w 11018520"/>
              <a:gd name="connsiteY19" fmla="*/ 18288 h 18288"/>
              <a:gd name="connsiteX20" fmla="*/ 8952548 w 11018520"/>
              <a:gd name="connsiteY20" fmla="*/ 18288 h 18288"/>
              <a:gd name="connsiteX21" fmla="*/ 8594446 w 11018520"/>
              <a:gd name="connsiteY21" fmla="*/ 18288 h 18288"/>
              <a:gd name="connsiteX22" fmla="*/ 7905788 w 11018520"/>
              <a:gd name="connsiteY22" fmla="*/ 18288 h 18288"/>
              <a:gd name="connsiteX23" fmla="*/ 7327316 w 11018520"/>
              <a:gd name="connsiteY23" fmla="*/ 18288 h 18288"/>
              <a:gd name="connsiteX24" fmla="*/ 6748844 w 11018520"/>
              <a:gd name="connsiteY24" fmla="*/ 18288 h 18288"/>
              <a:gd name="connsiteX25" fmla="*/ 6170371 w 11018520"/>
              <a:gd name="connsiteY25" fmla="*/ 18288 h 18288"/>
              <a:gd name="connsiteX26" fmla="*/ 5591899 w 11018520"/>
              <a:gd name="connsiteY26" fmla="*/ 18288 h 18288"/>
              <a:gd name="connsiteX27" fmla="*/ 4793056 w 11018520"/>
              <a:gd name="connsiteY27" fmla="*/ 18288 h 18288"/>
              <a:gd name="connsiteX28" fmla="*/ 4104399 w 11018520"/>
              <a:gd name="connsiteY28" fmla="*/ 18288 h 18288"/>
              <a:gd name="connsiteX29" fmla="*/ 3746297 w 11018520"/>
              <a:gd name="connsiteY29" fmla="*/ 18288 h 18288"/>
              <a:gd name="connsiteX30" fmla="*/ 3167825 w 11018520"/>
              <a:gd name="connsiteY30" fmla="*/ 18288 h 18288"/>
              <a:gd name="connsiteX31" fmla="*/ 2368982 w 11018520"/>
              <a:gd name="connsiteY31" fmla="*/ 18288 h 18288"/>
              <a:gd name="connsiteX32" fmla="*/ 1900695 w 11018520"/>
              <a:gd name="connsiteY32" fmla="*/ 18288 h 18288"/>
              <a:gd name="connsiteX33" fmla="*/ 991667 w 11018520"/>
              <a:gd name="connsiteY33" fmla="*/ 18288 h 18288"/>
              <a:gd name="connsiteX34" fmla="*/ 0 w 11018520"/>
              <a:gd name="connsiteY34" fmla="*/ 18288 h 18288"/>
              <a:gd name="connsiteX35" fmla="*/ 0 w 11018520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018520" h="18288" fill="none" extrusionOk="0">
                <a:moveTo>
                  <a:pt x="0" y="0"/>
                </a:moveTo>
                <a:cubicBezTo>
                  <a:pt x="176840" y="19448"/>
                  <a:pt x="369510" y="1686"/>
                  <a:pt x="468287" y="0"/>
                </a:cubicBezTo>
                <a:cubicBezTo>
                  <a:pt x="567064" y="-1686"/>
                  <a:pt x="844925" y="28710"/>
                  <a:pt x="1156945" y="0"/>
                </a:cubicBezTo>
                <a:cubicBezTo>
                  <a:pt x="1468965" y="-28710"/>
                  <a:pt x="1755775" y="35306"/>
                  <a:pt x="1955787" y="0"/>
                </a:cubicBezTo>
                <a:cubicBezTo>
                  <a:pt x="2155799" y="-35306"/>
                  <a:pt x="2224532" y="-16632"/>
                  <a:pt x="2313889" y="0"/>
                </a:cubicBezTo>
                <a:cubicBezTo>
                  <a:pt x="2403246" y="16632"/>
                  <a:pt x="2494050" y="6083"/>
                  <a:pt x="2671991" y="0"/>
                </a:cubicBezTo>
                <a:cubicBezTo>
                  <a:pt x="2849932" y="-6083"/>
                  <a:pt x="3354152" y="34614"/>
                  <a:pt x="3581019" y="0"/>
                </a:cubicBezTo>
                <a:cubicBezTo>
                  <a:pt x="3807886" y="-34614"/>
                  <a:pt x="4022451" y="14254"/>
                  <a:pt x="4269677" y="0"/>
                </a:cubicBezTo>
                <a:cubicBezTo>
                  <a:pt x="4516903" y="-14254"/>
                  <a:pt x="4514495" y="-13291"/>
                  <a:pt x="4627778" y="0"/>
                </a:cubicBezTo>
                <a:cubicBezTo>
                  <a:pt x="4741061" y="13291"/>
                  <a:pt x="5120758" y="-22660"/>
                  <a:pt x="5316436" y="0"/>
                </a:cubicBezTo>
                <a:cubicBezTo>
                  <a:pt x="5512114" y="22660"/>
                  <a:pt x="5812155" y="-9513"/>
                  <a:pt x="6225464" y="0"/>
                </a:cubicBezTo>
                <a:cubicBezTo>
                  <a:pt x="6638773" y="9513"/>
                  <a:pt x="6545417" y="2479"/>
                  <a:pt x="6803936" y="0"/>
                </a:cubicBezTo>
                <a:cubicBezTo>
                  <a:pt x="7062455" y="-2479"/>
                  <a:pt x="7245098" y="-20209"/>
                  <a:pt x="7382408" y="0"/>
                </a:cubicBezTo>
                <a:cubicBezTo>
                  <a:pt x="7519718" y="20209"/>
                  <a:pt x="7801947" y="19736"/>
                  <a:pt x="8071066" y="0"/>
                </a:cubicBezTo>
                <a:cubicBezTo>
                  <a:pt x="8340185" y="-19736"/>
                  <a:pt x="8495312" y="-6666"/>
                  <a:pt x="8869909" y="0"/>
                </a:cubicBezTo>
                <a:cubicBezTo>
                  <a:pt x="9244506" y="6666"/>
                  <a:pt x="9501461" y="-13745"/>
                  <a:pt x="9668751" y="0"/>
                </a:cubicBezTo>
                <a:cubicBezTo>
                  <a:pt x="9836041" y="13745"/>
                  <a:pt x="10607605" y="14143"/>
                  <a:pt x="11018520" y="0"/>
                </a:cubicBezTo>
                <a:cubicBezTo>
                  <a:pt x="11019166" y="4451"/>
                  <a:pt x="11019010" y="9226"/>
                  <a:pt x="11018520" y="18288"/>
                </a:cubicBezTo>
                <a:cubicBezTo>
                  <a:pt x="10834966" y="15274"/>
                  <a:pt x="10754561" y="35250"/>
                  <a:pt x="10550233" y="18288"/>
                </a:cubicBezTo>
                <a:cubicBezTo>
                  <a:pt x="10345905" y="1326"/>
                  <a:pt x="9906342" y="45884"/>
                  <a:pt x="9641205" y="18288"/>
                </a:cubicBezTo>
                <a:cubicBezTo>
                  <a:pt x="9376068" y="-9308"/>
                  <a:pt x="9177188" y="43988"/>
                  <a:pt x="8952548" y="18288"/>
                </a:cubicBezTo>
                <a:cubicBezTo>
                  <a:pt x="8727908" y="-7412"/>
                  <a:pt x="8707007" y="3271"/>
                  <a:pt x="8594446" y="18288"/>
                </a:cubicBezTo>
                <a:cubicBezTo>
                  <a:pt x="8481885" y="33305"/>
                  <a:pt x="8175004" y="35109"/>
                  <a:pt x="7905788" y="18288"/>
                </a:cubicBezTo>
                <a:cubicBezTo>
                  <a:pt x="7636572" y="1467"/>
                  <a:pt x="7535638" y="7399"/>
                  <a:pt x="7327316" y="18288"/>
                </a:cubicBezTo>
                <a:cubicBezTo>
                  <a:pt x="7118994" y="29177"/>
                  <a:pt x="6978247" y="47205"/>
                  <a:pt x="6748844" y="18288"/>
                </a:cubicBezTo>
                <a:cubicBezTo>
                  <a:pt x="6519441" y="-10629"/>
                  <a:pt x="6459241" y="43308"/>
                  <a:pt x="6170371" y="18288"/>
                </a:cubicBezTo>
                <a:cubicBezTo>
                  <a:pt x="5881501" y="-6732"/>
                  <a:pt x="5736201" y="35971"/>
                  <a:pt x="5591899" y="18288"/>
                </a:cubicBezTo>
                <a:cubicBezTo>
                  <a:pt x="5447597" y="605"/>
                  <a:pt x="4990303" y="20409"/>
                  <a:pt x="4793056" y="18288"/>
                </a:cubicBezTo>
                <a:cubicBezTo>
                  <a:pt x="4595809" y="16167"/>
                  <a:pt x="4271723" y="2909"/>
                  <a:pt x="4104399" y="18288"/>
                </a:cubicBezTo>
                <a:cubicBezTo>
                  <a:pt x="3937075" y="33667"/>
                  <a:pt x="3923235" y="10730"/>
                  <a:pt x="3746297" y="18288"/>
                </a:cubicBezTo>
                <a:cubicBezTo>
                  <a:pt x="3569359" y="25846"/>
                  <a:pt x="3351081" y="24702"/>
                  <a:pt x="3167825" y="18288"/>
                </a:cubicBezTo>
                <a:cubicBezTo>
                  <a:pt x="2984569" y="11874"/>
                  <a:pt x="2708033" y="13293"/>
                  <a:pt x="2368982" y="18288"/>
                </a:cubicBezTo>
                <a:cubicBezTo>
                  <a:pt x="2029931" y="23283"/>
                  <a:pt x="2009060" y="37671"/>
                  <a:pt x="1900695" y="18288"/>
                </a:cubicBezTo>
                <a:cubicBezTo>
                  <a:pt x="1792330" y="-1095"/>
                  <a:pt x="1183178" y="9337"/>
                  <a:pt x="991667" y="18288"/>
                </a:cubicBezTo>
                <a:cubicBezTo>
                  <a:pt x="800156" y="27239"/>
                  <a:pt x="375690" y="34110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1018520" h="18288" stroke="0" extrusionOk="0">
                <a:moveTo>
                  <a:pt x="0" y="0"/>
                </a:moveTo>
                <a:cubicBezTo>
                  <a:pt x="266588" y="-23405"/>
                  <a:pt x="350503" y="-27031"/>
                  <a:pt x="578472" y="0"/>
                </a:cubicBezTo>
                <a:cubicBezTo>
                  <a:pt x="806441" y="27031"/>
                  <a:pt x="803976" y="13604"/>
                  <a:pt x="936574" y="0"/>
                </a:cubicBezTo>
                <a:cubicBezTo>
                  <a:pt x="1069172" y="-13604"/>
                  <a:pt x="1661335" y="-31902"/>
                  <a:pt x="1845602" y="0"/>
                </a:cubicBezTo>
                <a:cubicBezTo>
                  <a:pt x="2029869" y="31902"/>
                  <a:pt x="2273452" y="17005"/>
                  <a:pt x="2424074" y="0"/>
                </a:cubicBezTo>
                <a:cubicBezTo>
                  <a:pt x="2574696" y="-17005"/>
                  <a:pt x="2790864" y="-28133"/>
                  <a:pt x="3002547" y="0"/>
                </a:cubicBezTo>
                <a:cubicBezTo>
                  <a:pt x="3214230" y="28133"/>
                  <a:pt x="3605033" y="-14934"/>
                  <a:pt x="3911575" y="0"/>
                </a:cubicBezTo>
                <a:cubicBezTo>
                  <a:pt x="4218117" y="14934"/>
                  <a:pt x="4198004" y="3604"/>
                  <a:pt x="4379862" y="0"/>
                </a:cubicBezTo>
                <a:cubicBezTo>
                  <a:pt x="4561720" y="-3604"/>
                  <a:pt x="4941151" y="-37368"/>
                  <a:pt x="5288890" y="0"/>
                </a:cubicBezTo>
                <a:cubicBezTo>
                  <a:pt x="5636629" y="37368"/>
                  <a:pt x="6011513" y="-33898"/>
                  <a:pt x="6197918" y="0"/>
                </a:cubicBezTo>
                <a:cubicBezTo>
                  <a:pt x="6384323" y="33898"/>
                  <a:pt x="6555799" y="11241"/>
                  <a:pt x="6886575" y="0"/>
                </a:cubicBezTo>
                <a:cubicBezTo>
                  <a:pt x="7217351" y="-11241"/>
                  <a:pt x="7604472" y="-44614"/>
                  <a:pt x="7795603" y="0"/>
                </a:cubicBezTo>
                <a:cubicBezTo>
                  <a:pt x="7986734" y="44614"/>
                  <a:pt x="8098870" y="-11086"/>
                  <a:pt x="8374075" y="0"/>
                </a:cubicBezTo>
                <a:cubicBezTo>
                  <a:pt x="8649280" y="11086"/>
                  <a:pt x="8701749" y="-25020"/>
                  <a:pt x="8952548" y="0"/>
                </a:cubicBezTo>
                <a:cubicBezTo>
                  <a:pt x="9203347" y="25020"/>
                  <a:pt x="9519297" y="4274"/>
                  <a:pt x="9751390" y="0"/>
                </a:cubicBezTo>
                <a:cubicBezTo>
                  <a:pt x="9983483" y="-4274"/>
                  <a:pt x="10169881" y="16480"/>
                  <a:pt x="10329863" y="0"/>
                </a:cubicBezTo>
                <a:cubicBezTo>
                  <a:pt x="10489845" y="-16480"/>
                  <a:pt x="10750941" y="-9727"/>
                  <a:pt x="11018520" y="0"/>
                </a:cubicBezTo>
                <a:cubicBezTo>
                  <a:pt x="11018113" y="8690"/>
                  <a:pt x="11018366" y="14141"/>
                  <a:pt x="11018520" y="18288"/>
                </a:cubicBezTo>
                <a:cubicBezTo>
                  <a:pt x="10841176" y="-3597"/>
                  <a:pt x="10399304" y="41504"/>
                  <a:pt x="10219677" y="18288"/>
                </a:cubicBezTo>
                <a:cubicBezTo>
                  <a:pt x="10040050" y="-4928"/>
                  <a:pt x="10030762" y="16144"/>
                  <a:pt x="9861575" y="18288"/>
                </a:cubicBezTo>
                <a:cubicBezTo>
                  <a:pt x="9692388" y="20432"/>
                  <a:pt x="9529439" y="40380"/>
                  <a:pt x="9393288" y="18288"/>
                </a:cubicBezTo>
                <a:cubicBezTo>
                  <a:pt x="9257137" y="-3804"/>
                  <a:pt x="8825003" y="25592"/>
                  <a:pt x="8484260" y="18288"/>
                </a:cubicBezTo>
                <a:cubicBezTo>
                  <a:pt x="8143517" y="10984"/>
                  <a:pt x="8082894" y="45968"/>
                  <a:pt x="7795603" y="18288"/>
                </a:cubicBezTo>
                <a:cubicBezTo>
                  <a:pt x="7508312" y="-9392"/>
                  <a:pt x="7466074" y="19486"/>
                  <a:pt x="7327316" y="18288"/>
                </a:cubicBezTo>
                <a:cubicBezTo>
                  <a:pt x="7188558" y="17090"/>
                  <a:pt x="6869645" y="4657"/>
                  <a:pt x="6638658" y="18288"/>
                </a:cubicBezTo>
                <a:cubicBezTo>
                  <a:pt x="6407671" y="31919"/>
                  <a:pt x="6359238" y="35967"/>
                  <a:pt x="6280556" y="18288"/>
                </a:cubicBezTo>
                <a:cubicBezTo>
                  <a:pt x="6201874" y="609"/>
                  <a:pt x="6041216" y="22404"/>
                  <a:pt x="5922455" y="18288"/>
                </a:cubicBezTo>
                <a:cubicBezTo>
                  <a:pt x="5803694" y="14172"/>
                  <a:pt x="5555521" y="48848"/>
                  <a:pt x="5233797" y="18288"/>
                </a:cubicBezTo>
                <a:cubicBezTo>
                  <a:pt x="4912073" y="-12272"/>
                  <a:pt x="4986440" y="-2740"/>
                  <a:pt x="4765510" y="18288"/>
                </a:cubicBezTo>
                <a:cubicBezTo>
                  <a:pt x="4544580" y="39316"/>
                  <a:pt x="4177715" y="18248"/>
                  <a:pt x="3966667" y="18288"/>
                </a:cubicBezTo>
                <a:cubicBezTo>
                  <a:pt x="3755619" y="18328"/>
                  <a:pt x="3664519" y="22387"/>
                  <a:pt x="3498380" y="18288"/>
                </a:cubicBezTo>
                <a:cubicBezTo>
                  <a:pt x="3332241" y="14189"/>
                  <a:pt x="3065858" y="-7524"/>
                  <a:pt x="2699537" y="18288"/>
                </a:cubicBezTo>
                <a:cubicBezTo>
                  <a:pt x="2333216" y="44100"/>
                  <a:pt x="2505666" y="4650"/>
                  <a:pt x="2341436" y="18288"/>
                </a:cubicBezTo>
                <a:cubicBezTo>
                  <a:pt x="2177206" y="31926"/>
                  <a:pt x="1790164" y="19880"/>
                  <a:pt x="1542593" y="18288"/>
                </a:cubicBezTo>
                <a:cubicBezTo>
                  <a:pt x="1295022" y="16696"/>
                  <a:pt x="1218012" y="39325"/>
                  <a:pt x="1074306" y="18288"/>
                </a:cubicBezTo>
                <a:cubicBezTo>
                  <a:pt x="930600" y="-2749"/>
                  <a:pt x="797266" y="24589"/>
                  <a:pt x="716204" y="18288"/>
                </a:cubicBezTo>
                <a:cubicBezTo>
                  <a:pt x="635142" y="11987"/>
                  <a:pt x="344503" y="4139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8A8E937-2F0F-4B02-A0C1-356254A79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dirty="0"/>
              <a:t>Rode led = Error</a:t>
            </a:r>
          </a:p>
          <a:p>
            <a:r>
              <a:rPr lang="en-US" dirty="0" err="1"/>
              <a:t>Groene</a:t>
            </a:r>
            <a:r>
              <a:rPr lang="en-US" dirty="0"/>
              <a:t> led = </a:t>
            </a:r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oke</a:t>
            </a:r>
            <a:endParaRPr lang="en-US" dirty="0"/>
          </a:p>
          <a:p>
            <a:r>
              <a:rPr lang="en-US" dirty="0" err="1"/>
              <a:t>Gele</a:t>
            </a:r>
            <a:r>
              <a:rPr lang="en-US" dirty="0"/>
              <a:t> led = </a:t>
            </a:r>
            <a:r>
              <a:rPr lang="en-US" dirty="0" err="1"/>
              <a:t>stoppen</a:t>
            </a:r>
            <a:endParaRPr lang="en-US" dirty="0"/>
          </a:p>
          <a:p>
            <a:endParaRPr lang="en-US" dirty="0"/>
          </a:p>
        </p:txBody>
      </p:sp>
      <p:pic>
        <p:nvPicPr>
          <p:cNvPr id="4098" name="Picture 2" descr="5mm Frosted LEDs - Red, Blue, Green, Yellow or White">
            <a:extLst>
              <a:ext uri="{FF2B5EF4-FFF2-40B4-BE49-F238E27FC236}">
                <a16:creationId xmlns:a16="http://schemas.microsoft.com/office/drawing/2014/main" id="{133D8E24-3BD8-4CD1-870E-1E017BDF8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92" b="-3"/>
          <a:stretch/>
        </p:blipFill>
        <p:spPr bwMode="auto">
          <a:xfrm>
            <a:off x="7675658" y="2093976"/>
            <a:ext cx="3941064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686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9E95DC-8120-4330-937D-126AE1B20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Kostprijs</a:t>
            </a:r>
            <a:endParaRPr lang="nl-BE" dirty="0"/>
          </a:p>
        </p:txBody>
      </p:sp>
      <p:graphicFrame>
        <p:nvGraphicFramePr>
          <p:cNvPr id="4" name="Tabel 4">
            <a:extLst>
              <a:ext uri="{FF2B5EF4-FFF2-40B4-BE49-F238E27FC236}">
                <a16:creationId xmlns:a16="http://schemas.microsoft.com/office/drawing/2014/main" id="{BD18C748-777A-4115-9934-3D5BE6BFE1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7815124"/>
              </p:ext>
            </p:extLst>
          </p:nvPr>
        </p:nvGraphicFramePr>
        <p:xfrm>
          <a:off x="838200" y="1928813"/>
          <a:ext cx="841248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95387900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30325347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5536040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842247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Componenten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Prijs per stuk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Aantal nodig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Totaal prijs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8207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ESP-32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€ 12,89</a:t>
                      </a:r>
                      <a:r>
                        <a:rPr lang="nl-B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€ 12,89</a:t>
                      </a:r>
                      <a:r>
                        <a:rPr lang="nl-B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5384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Body kit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€ 8,99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€ 8,99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4990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L298N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€ 2,59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€ 2,598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9140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IR sensor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€ 1,19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€ 1,195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2517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Ultrasone sensor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€ 2,45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€ 2,45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586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Totaal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nl-B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nl-BE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€ 28,21</a:t>
                      </a:r>
                      <a:endParaRPr lang="nl-B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6943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785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B68D831-73A7-4411-A117-67D2D21AD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/>
              <a:t>Command center</a:t>
            </a:r>
          </a:p>
        </p:txBody>
      </p:sp>
      <p:sp>
        <p:nvSpPr>
          <p:cNvPr id="143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9699C6"/>
          </a:solidFill>
          <a:ln w="38100" cap="rnd">
            <a:solidFill>
              <a:srgbClr val="9699C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lynk | Intel DevMesh">
            <a:extLst>
              <a:ext uri="{FF2B5EF4-FFF2-40B4-BE49-F238E27FC236}">
                <a16:creationId xmlns:a16="http://schemas.microsoft.com/office/drawing/2014/main" id="{50D565AA-2068-4B9C-B2AB-BA5ED2862C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5" r="13297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193579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LeftStep">
      <a:dk1>
        <a:srgbClr val="000000"/>
      </a:dk1>
      <a:lt1>
        <a:srgbClr val="FFFFFF"/>
      </a:lt1>
      <a:dk2>
        <a:srgbClr val="223C29"/>
      </a:dk2>
      <a:lt2>
        <a:srgbClr val="E8E8E2"/>
      </a:lt2>
      <a:accent1>
        <a:srgbClr val="9699C6"/>
      </a:accent1>
      <a:accent2>
        <a:srgbClr val="7F9BBA"/>
      </a:accent2>
      <a:accent3>
        <a:srgbClr val="82ABB0"/>
      </a:accent3>
      <a:accent4>
        <a:srgbClr val="78B09E"/>
      </a:accent4>
      <a:accent5>
        <a:srgbClr val="84AE8F"/>
      </a:accent5>
      <a:accent6>
        <a:srgbClr val="81B179"/>
      </a:accent6>
      <a:hlink>
        <a:srgbClr val="888552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83</Words>
  <Application>Microsoft Office PowerPoint</Application>
  <PresentationFormat>Breedbeeld</PresentationFormat>
  <Paragraphs>42</Paragraphs>
  <Slides>8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Arial</vt:lpstr>
      <vt:lpstr>Calibri</vt:lpstr>
      <vt:lpstr>Modern Love</vt:lpstr>
      <vt:lpstr>The Hand</vt:lpstr>
      <vt:lpstr>SketchyVTI</vt:lpstr>
      <vt:lpstr>Line Tracking car</vt:lpstr>
      <vt:lpstr>Mijn auto</vt:lpstr>
      <vt:lpstr>The brains</vt:lpstr>
      <vt:lpstr>Eyes</vt:lpstr>
      <vt:lpstr>Safety</vt:lpstr>
      <vt:lpstr>Indicatie</vt:lpstr>
      <vt:lpstr>Kostprijs</vt:lpstr>
      <vt:lpstr>Command center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 Tracking car</dc:title>
  <dc:creator>Nico Schepens</dc:creator>
  <cp:lastModifiedBy>Nico Schepens</cp:lastModifiedBy>
  <cp:revision>3</cp:revision>
  <dcterms:created xsi:type="dcterms:W3CDTF">2021-05-30T10:24:00Z</dcterms:created>
  <dcterms:modified xsi:type="dcterms:W3CDTF">2021-05-30T17:18:54Z</dcterms:modified>
</cp:coreProperties>
</file>

<file path=docProps/thumbnail.jpeg>
</file>